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CC31"/>
    <a:srgbClr val="701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726"/>
  </p:normalViewPr>
  <p:slideViewPr>
    <p:cSldViewPr snapToGrid="0" snapToObjects="1">
      <p:cViewPr varScale="1">
        <p:scale>
          <a:sx d="100" n="165"/>
          <a:sy d="100" n="165"/>
        </p:scale>
        <p:origin x="560" y="176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65688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5722" y="565689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14605"/>
            <a:ext cx="9089756" cy="3914289"/>
          </a:xfrm>
        </p:spPr>
        <p:txBody>
          <a:bodyPr>
            <a:normAutofit/>
          </a:bodyPr>
          <a:lstStyle>
            <a:lvl1pPr marL="230188" indent="-230188">
              <a:tabLst/>
              <a:defRPr sz="1800"/>
            </a:lvl1pPr>
            <a:lvl2pPr marL="514350" indent="-284163">
              <a:spcBef>
                <a:spcPts val="0"/>
              </a:spcBef>
              <a:tabLst/>
              <a:defRPr sz="1600"/>
            </a:lvl2pPr>
            <a:lvl3pPr marL="692150" indent="-177800">
              <a:spcBef>
                <a:spcPts val="0"/>
              </a:spcBef>
              <a:tabLst/>
              <a:defRPr sz="1400"/>
            </a:lvl3pPr>
            <a:lvl4pPr marL="914400" indent="-222250">
              <a:spcBef>
                <a:spcPts val="0"/>
              </a:spcBef>
              <a:tabLst/>
              <a:defRPr sz="1400"/>
            </a:lvl4pPr>
            <a:lvl5pPr marL="1146175" indent="-231775">
              <a:spcBef>
                <a:spcPts val="0"/>
              </a:spcBef>
              <a:tabLst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21556"/>
          </a:xfrm>
        </p:spPr>
        <p:txBody>
          <a:bodyPr anchor="t">
            <a:normAutofit/>
          </a:bodyPr>
          <a:lstStyle>
            <a:lvl1pPr algn="l">
              <a:defRPr sz="24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1649"/>
            <a:ext cx="7772400" cy="1125140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>
            <a:lvl1pPr algn="l">
              <a:defRPr b="0">
                <a:solidFill>
                  <a:srgbClr val="FDCC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40" y="662663"/>
            <a:ext cx="6010759" cy="4480837"/>
          </a:xfrm>
        </p:spPr>
        <p:txBody>
          <a:bodyPr>
            <a:normAutofit/>
          </a:bodyPr>
          <a:lstStyle>
            <a:lvl1pPr marL="230188" indent="-230188">
              <a:tabLst/>
              <a:defRPr sz="1800"/>
            </a:lvl1pPr>
            <a:lvl2pPr marL="460375" indent="-230188">
              <a:tabLst/>
              <a:defRPr sz="1600"/>
            </a:lvl2pPr>
            <a:lvl3pPr marL="630238" indent="-169863">
              <a:tabLst/>
              <a:defRPr sz="1400"/>
            </a:lvl3pPr>
            <a:lvl4pPr marL="914400" indent="-284163">
              <a:tabLst/>
              <a:defRPr sz="1400"/>
            </a:lvl4pPr>
            <a:lvl5pPr marL="1146175" indent="-231775">
              <a:tabLst/>
              <a:defRPr sz="14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9580" y="662664"/>
            <a:ext cx="2790986" cy="4480836"/>
          </a:xfrm>
        </p:spPr>
        <p:txBody>
          <a:bodyPr>
            <a:normAutofit/>
          </a:bodyPr>
          <a:lstStyle>
            <a:lvl1pPr marL="342900" indent="-342900"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5937" indent="-285750"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6125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5987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00150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marL="230188" lvl="0" indent="-230188" algn="l" defTabSz="342900" rtl="0" eaLnBrk="1" latinLnBrk="0" hangingPunct="1">
              <a:spcBef>
                <a:spcPct val="20000"/>
              </a:spcBef>
              <a:buFont typeface="Arial"/>
              <a:buChar char="•"/>
              <a:tabLst/>
            </a:pPr>
            <a:r>
              <a:rPr lang="en-US" dirty="0"/>
              <a:t>Click to edit Master text styles</a:t>
            </a:r>
          </a:p>
          <a:p>
            <a:pPr marL="460375" lvl="1" indent="-230188" algn="l" defTabSz="342900" rtl="0" eaLnBrk="1" latinLnBrk="0" hangingPunct="1">
              <a:spcBef>
                <a:spcPct val="20000"/>
              </a:spcBef>
              <a:buFont typeface="Arial"/>
              <a:buChar char="–"/>
              <a:tabLst/>
            </a:pPr>
            <a:r>
              <a:rPr lang="en-US" dirty="0"/>
              <a:t>Second level</a:t>
            </a:r>
          </a:p>
          <a:p>
            <a:pPr marL="630238" lvl="2" indent="-169863" algn="l" defTabSz="342900" rtl="0" eaLnBrk="1" latinLnBrk="0" hangingPunct="1">
              <a:spcBef>
                <a:spcPct val="20000"/>
              </a:spcBef>
              <a:buFont typeface="Arial"/>
              <a:buChar char="•"/>
              <a:tabLst/>
            </a:pPr>
            <a:r>
              <a:rPr lang="en-US" dirty="0"/>
              <a:t>Third level</a:t>
            </a:r>
          </a:p>
          <a:p>
            <a:pPr marL="914400" lvl="3" indent="-284163" algn="l" defTabSz="342900" rtl="0" eaLnBrk="1" latinLnBrk="0" hangingPunct="1">
              <a:spcBef>
                <a:spcPct val="20000"/>
              </a:spcBef>
              <a:buFont typeface="Arial"/>
              <a:buChar char="–"/>
              <a:tabLst/>
            </a:pPr>
            <a:r>
              <a:rPr lang="en-US" dirty="0"/>
              <a:t>Fourth level</a:t>
            </a:r>
          </a:p>
          <a:p>
            <a:pPr marL="1146175" lvl="4" indent="-231775" algn="l" defTabSz="342900" rtl="0" eaLnBrk="1" latinLnBrk="0" hangingPunct="1">
              <a:spcBef>
                <a:spcPct val="20000"/>
              </a:spcBef>
              <a:buFont typeface="Arial"/>
              <a:buChar char="»"/>
              <a:tabLst/>
            </a:pPr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5" y="78119"/>
            <a:ext cx="8229600" cy="607682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201" y="802623"/>
            <a:ext cx="4435799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201" y="1282444"/>
            <a:ext cx="4435799" cy="3305054"/>
          </a:xfrm>
        </p:spPr>
        <p:txBody>
          <a:bodyPr/>
          <a:lstStyle>
            <a:lvl1pPr>
              <a:defRPr sz="16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3514" y="823389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514" y="1303210"/>
            <a:ext cx="4041775" cy="3284288"/>
          </a:xfrm>
        </p:spPr>
        <p:txBody>
          <a:bodyPr/>
          <a:lstStyle>
            <a:lvl1pPr>
              <a:defRPr sz="16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71538"/>
          </a:xfrm>
        </p:spPr>
        <p:txBody>
          <a:bodyPr anchor="t" anchorCtr="0">
            <a:normAutofit/>
          </a:bodyPr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60804"/>
            <a:ext cx="5238426" cy="38064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960803"/>
            <a:ext cx="3541363" cy="3518297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490" y="102393"/>
            <a:ext cx="8934774" cy="582780"/>
          </a:xfrm>
          <a:prstGeom prst="rect">
            <a:avLst/>
          </a:prstGeom>
          <a:solidFill>
            <a:srgbClr val="70121D"/>
          </a:solidFill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77489" y="781696"/>
            <a:ext cx="8934773" cy="3914289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42900" eaLnBrk="1" hangingPunct="1" latinLnBrk="0" rtl="0">
        <a:spcBef>
          <a:spcPct val="0"/>
        </a:spcBef>
        <a:buNone/>
        <a:defRPr kern="1200" sz="2800">
          <a:solidFill>
            <a:srgbClr val="FDCC3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ts val="0"/>
        </a:spcBef>
        <a:buFont typeface="Arial"/>
        <a:buChar char="•"/>
        <a:defRPr b="0"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ts val="0"/>
        </a:spcBef>
        <a:buFont typeface="Arial"/>
        <a:buChar char="–"/>
        <a:defRPr kern="1200" sz="16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ts val="0"/>
        </a:spcBef>
        <a:buFont typeface="Arial"/>
        <a:buChar char="•"/>
        <a:defRPr kern="1200" sz="16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ts val="0"/>
        </a:spcBef>
        <a:buFont typeface="Arial"/>
        <a:buChar char="–"/>
        <a:defRPr kern="1200" sz="16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ts val="0"/>
        </a:spcBef>
        <a:buFont typeface="Arial"/>
        <a:buChar char="»"/>
        <a:defRPr kern="1200" sz="16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65688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Welcome to the course lectures. Click on any card below to view the slides and materials for that topic, or use the search bar to find a specific lecture.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46</Words>
  <Application>Microsoft Macintosh PowerPoint</Application>
  <PresentationFormat>On-screen Show (16:9)</PresentationFormat>
  <Paragraphs>14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Lectures</dc:title>
  <dc:creator/>
  <cp:keywords/>
  <dcterms:created xsi:type="dcterms:W3CDTF">2026-05-07T03:01:45Z</dcterms:created>
  <dcterms:modified xsi:type="dcterms:W3CDTF">2026-05-07T03:01:45Z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iblio-config">
    <vt:lpwstr>True</vt:lpwstr>
  </property>
  <property fmtid="{D5CDD505-2E9C-101B-9397-08002B2CF9AE}" pid="3" name="engines">
    <vt:lpwstr/>
  </property>
  <property fmtid="{D5CDD505-2E9C-101B-9397-08002B2CF9AE}" pid="4" name="header-includes">
    <vt:lpwstr/>
  </property>
  <property fmtid="{D5CDD505-2E9C-101B-9397-08002B2CF9AE}" pid="5" name="include-after">
    <vt:lpwstr/>
  </property>
  <property fmtid="{D5CDD505-2E9C-101B-9397-08002B2CF9AE}" pid="6" name="include-before">
    <vt:lpwstr/>
  </property>
  <property fmtid="{D5CDD505-2E9C-101B-9397-08002B2CF9AE}" pid="7" name="labels">
    <vt:lpwstr/>
  </property>
  <property fmtid="{D5CDD505-2E9C-101B-9397-08002B2CF9AE}" pid="8" name="listing">
    <vt:lpwstr/>
  </property>
  <property fmtid="{D5CDD505-2E9C-101B-9397-08002B2CF9AE}" pid="9" name="page-layout">
    <vt:lpwstr>full</vt:lpwstr>
  </property>
  <property fmtid="{D5CDD505-2E9C-101B-9397-08002B2CF9AE}" pid="10" name="title-block-banner">
    <vt:lpwstr>True</vt:lpwstr>
  </property>
  <property fmtid="{D5CDD505-2E9C-101B-9397-08002B2CF9AE}" pid="11" name="toc-title">
    <vt:lpwstr>Table of contents</vt:lpwstr>
  </property>
</Properties>
</file>