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Measuring Leaves and Entering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Field observations, hypotheses, and organizing data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Introduction and gathering and organizing data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Objectives and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Can you identify inductive or deductive reasoning?</a:t>
            </a:r>
          </a:p>
          <a:p>
            <a:pPr lvl="0"/>
            <a:r>
              <a:rPr/>
              <a:t>How do you formulate a question?</a:t>
            </a:r>
          </a:p>
          <a:p>
            <a:pPr lvl="0"/>
            <a:r>
              <a:rPr/>
              <a:t>Can you develop a prediction?</a:t>
            </a:r>
          </a:p>
          <a:p>
            <a:pPr lvl="0"/>
            <a:r>
              <a:rPr/>
              <a:t>What are hypotheses - Null and Alternate?</a:t>
            </a:r>
          </a:p>
          <a:p>
            <a:pPr lvl="0"/>
            <a:r>
              <a:rPr/>
              <a:t>What are dependent and independent variables?</a:t>
            </a:r>
          </a:p>
          <a:p>
            <a:pPr lvl="0"/>
            <a:r>
              <a:rPr/>
              <a:t>What is a replicate and how do we sample?</a:t>
            </a:r>
          </a:p>
          <a:p>
            <a:pPr lvl="0"/>
            <a:r>
              <a:rPr/>
              <a:t>How do we organize data?</a:t>
            </a:r>
          </a:p>
          <a:p>
            <a:pPr lvl="0"/>
            <a:r>
              <a:rPr/>
              <a:t>How do we graph the data we gather?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Schedule: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Head to the field outside of Swenson and go to pine stand</a:t>
            </a:r>
          </a:p>
          <a:p>
            <a:pPr lvl="0"/>
            <a:r>
              <a:rPr/>
              <a:t>Discuss approaches to science and how to make observations</a:t>
            </a:r>
          </a:p>
          <a:p>
            <a:pPr lvl="1"/>
            <a:r>
              <a:rPr/>
              <a:t>Point out the North versus South side of a pine tree and how weather might affect the needled dimensions</a:t>
            </a:r>
          </a:p>
          <a:p>
            <a:pPr lvl="0"/>
            <a:r>
              <a:rPr/>
              <a:t>Return to laboratory and measure pine needles</a:t>
            </a:r>
          </a:p>
          <a:p>
            <a:pPr lvl="0"/>
            <a:r>
              <a:rPr/>
              <a:t>Organize data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Measuring Leaves and Entering Data</dc:title>
  <dc:creator>Bill Perry</dc:creator>
  <cp:keywords/>
  <dc:description>Head outside to collect leaf samples, practice inductive and deductive reasoning, formulate a testable hypothesis, and organize the resulting data for entry into a spreadsheet.</dc:description>
  <dcterms:created xsi:type="dcterms:W3CDTF">2026-07-06T00:30:58Z</dcterms:created>
  <dcterms:modified xsi:type="dcterms:W3CDTF">2026-07-06T00:30:58Z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</vt:lpwstr>
  </property>
  <property fmtid="{D5CDD505-2E9C-101B-9397-08002B2CF9AE}" pid="14" name="resources">
    <vt:lpwstr/>
  </property>
  <property fmtid="{D5CDD505-2E9C-101B-9397-08002B2CF9AE}" pid="15" name="subtitle">
    <vt:lpwstr>Field observations, hypotheses, and organizing data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1</vt:lpwstr>
  </property>
</Properties>
</file>