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18 - Multivariate Community Analysis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18 - Multivariate Community Analysis</dc:title>
  <dc:creator>Bill Perry</dc:creator>
  <cp:keywords/>
  <dcterms:created xsi:type="dcterms:W3CDTF">2026-07-06T00:30:54Z</dcterms:created>
  <dcterms:modified xsi:type="dcterms:W3CDTF">2026-07-06T00:30:54Z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ditor">
    <vt:lpwstr/>
  </property>
  <property fmtid="{D5CDD505-2E9C-101B-9397-08002B2CF9AE}" pid="6" name="engines">
    <vt:lpwstr/>
  </property>
  <property fmtid="{D5CDD505-2E9C-101B-9397-08002B2CF9AE}" pid="7" name="execute">
    <vt:lpwstr/>
  </property>
  <property fmtid="{D5CDD505-2E9C-101B-9397-08002B2CF9AE}" pid="8" name="header-includes">
    <vt:lpwstr/>
  </property>
  <property fmtid="{D5CDD505-2E9C-101B-9397-08002B2CF9AE}" pid="9" name="include-after">
    <vt:lpwstr/>
  </property>
  <property fmtid="{D5CDD505-2E9C-101B-9397-08002B2CF9AE}" pid="10" name="include-before">
    <vt:lpwstr/>
  </property>
  <property fmtid="{D5CDD505-2E9C-101B-9397-08002B2CF9AE}" pid="11" name="knitr">
    <vt:lpwstr/>
  </property>
  <property fmtid="{D5CDD505-2E9C-101B-9397-08002B2CF9AE}" pid="12" name="labels">
    <vt:lpwstr/>
  </property>
  <property fmtid="{D5CDD505-2E9C-101B-9397-08002B2CF9AE}" pid="13" name="order">
    <vt:lpwstr>18</vt:lpwstr>
  </property>
  <property fmtid="{D5CDD505-2E9C-101B-9397-08002B2CF9AE}" pid="14" name="resources">
    <vt:lpwstr/>
  </property>
  <property fmtid="{D5CDD505-2E9C-101B-9397-08002B2CF9AE}" pid="15" name="toc-title">
    <vt:lpwstr>Table of contents</vt:lpwstr>
  </property>
  <property fmtid="{D5CDD505-2E9C-101B-9397-08002B2CF9AE}" pid="16" name="week">
    <vt:lpwstr>9</vt:lpwstr>
  </property>
</Properties>
</file>