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17 - Principal Component Analysis (PCA)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16: Review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17 - Principal Component Analysis (PCA)</dc:title>
  <dc:creator>Bill Perry</dc:creator>
  <cp:keywords/>
  <dcterms:created xsi:type="dcterms:W3CDTF">2026-07-06T00:31:47Z</dcterms:created>
  <dcterms:modified xsi:type="dcterms:W3CDTF">2026-07-06T00:31:47Z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17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9</vt:lpwstr>
  </property>
</Properties>
</file>