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31"/>
    <a:srgbClr val="7012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726"/>
  </p:normalViewPr>
  <p:slideViewPr>
    <p:cSldViewPr snapToGrid="0" snapToObjects="1">
      <p:cViewPr varScale="1">
        <p:scale>
          <a:sx d="100" n="165"/>
          <a:sy d="100" n="165"/>
        </p:scale>
        <p:origin x="560" y="184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4" Type="http://schemas.openxmlformats.org/officeDocument/2006/relationships/viewProps" Target="viewProps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722" y="565689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14605"/>
            <a:ext cx="9089756" cy="3914289"/>
          </a:xfrm>
        </p:spPr>
        <p:txBody>
          <a:bodyPr/>
          <a:lstStyle>
            <a:lvl1pPr marL="230188" indent="-230188">
              <a:tabLst/>
              <a:defRPr sz="2000"/>
            </a:lvl1pPr>
            <a:lvl2pPr marL="514350" indent="-284163">
              <a:spcBef>
                <a:spcPts val="0"/>
              </a:spcBef>
              <a:tabLst/>
              <a:defRPr sz="2000"/>
            </a:lvl2pPr>
            <a:lvl3pPr marL="692150" indent="-177800">
              <a:spcBef>
                <a:spcPts val="0"/>
              </a:spcBef>
              <a:tabLst/>
              <a:defRPr sz="1600"/>
            </a:lvl3pPr>
            <a:lvl4pPr marL="914400" indent="-222250">
              <a:spcBef>
                <a:spcPts val="0"/>
              </a:spcBef>
              <a:tabLst/>
              <a:defRPr sz="1600"/>
            </a:lvl4pPr>
            <a:lvl5pPr marL="1146175" indent="-231775">
              <a:spcBef>
                <a:spcPts val="0"/>
              </a:spcBef>
              <a:tabLst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1649"/>
            <a:ext cx="7772400" cy="1125140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>
            <a:lvl1pPr algn="l">
              <a:defRPr b="0">
                <a:solidFill>
                  <a:srgbClr val="F4CD5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1" y="662663"/>
            <a:ext cx="4201332" cy="3818173"/>
          </a:xfrm>
        </p:spPr>
        <p:txBody>
          <a:bodyPr/>
          <a:lstStyle>
            <a:lvl1pPr marL="230188" indent="-230188">
              <a:tabLst/>
              <a:defRPr sz="2000"/>
            </a:lvl1pPr>
            <a:lvl2pPr marL="460375" indent="-230188">
              <a:tabLst/>
              <a:defRPr sz="1800"/>
            </a:lvl2pPr>
            <a:lvl3pPr marL="630238" indent="-169863">
              <a:tabLst/>
              <a:defRPr sz="1600"/>
            </a:lvl3pPr>
            <a:lvl4pPr marL="914400" indent="-284163">
              <a:tabLst/>
              <a:defRPr sz="1600"/>
            </a:lvl4pPr>
            <a:lvl5pPr marL="1146175" indent="-231775">
              <a:tabLst/>
              <a:defRPr sz="16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2258" y="662664"/>
            <a:ext cx="4418308" cy="3818172"/>
          </a:xfrm>
        </p:spPr>
        <p:txBody>
          <a:bodyPr/>
          <a:lstStyle>
            <a:lvl1pPr marL="342900" indent="-342900"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7" indent="-285750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6125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5987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marL="230188" lvl="0" indent="-230188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marL="460375" lvl="1" indent="-230188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Second level</a:t>
            </a:r>
          </a:p>
          <a:p>
            <a:pPr marL="630238" lvl="2" indent="-169863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Third level</a:t>
            </a:r>
          </a:p>
          <a:p>
            <a:pPr marL="914400" lvl="3" indent="-284163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Fourth level</a:t>
            </a:r>
          </a:p>
          <a:p>
            <a:pPr marL="1146175" lvl="4" indent="-231775" algn="l" defTabSz="342900" rtl="0" eaLnBrk="1" latinLnBrk="0" hangingPunct="1">
              <a:spcBef>
                <a:spcPct val="20000"/>
              </a:spcBef>
              <a:buFont typeface="Arial"/>
              <a:buChar char="»"/>
              <a:tabLst/>
            </a:pPr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201" y="802623"/>
            <a:ext cx="4435799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201" y="1282444"/>
            <a:ext cx="4435799" cy="330505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3514" y="823389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514" y="1303210"/>
            <a:ext cx="4041775" cy="3284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485" y="2822226"/>
            <a:ext cx="8756541" cy="19450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960803"/>
            <a:ext cx="354136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490" y="102393"/>
            <a:ext cx="8934774" cy="582780"/>
          </a:xfrm>
          <a:prstGeom prst="rect">
            <a:avLst/>
          </a:prstGeom>
          <a:solidFill>
            <a:srgbClr val="1A1A2E"/>
          </a:solidFill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77489" y="781696"/>
            <a:ext cx="8934773" cy="3914289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kern="1200" sz="2800">
          <a:solidFill>
            <a:srgbClr val="F4CD54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ts val="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ts val="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ts val="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ts val="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ts val="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/>
          <a:lstStyle/>
          <a:p>
            <a:pPr lvl="0" indent="0" marL="0">
              <a:buNone/>
            </a:pPr>
            <a:r>
              <a:rPr/>
              <a:t>Lecture 21 - To Be Determined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55722" y="565689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Bill Perry</a:t>
            </a:r>
          </a:p>
        </p:txBody>
      </p:sp>
    </p:spTree>
  </p:cSld>
</p:sld>
</file>

<file path=ppt/theme/theme1.xml><?xml version="1.0" encoding="utf-8"?>
<a:theme xmlns:a="http://schemas.openxmlformats.org/drawingml/2006/main" name="UMD Biostatistics">
  <a:themeElements>
    <a:clrScheme name="UMD">
      <a:dk1>
        <a:sysClr val="windowText" lastClr="000000"/>
      </a:dk1>
      <a:lt1>
        <a:sysClr val="window" lastClr="FFFFFF"/>
      </a:lt1>
      <a:dk2>
        <a:srgbClr val="4A4A4A"/>
      </a:dk2>
      <a:lt2>
        <a:srgbClr val="F0F4F8"/>
      </a:lt2>
      <a:accent1>
        <a:srgbClr val="F4CD54"/>
      </a:accent1>
      <a:accent2>
        <a:srgbClr val="002147"/>
      </a:accent2>
      <a:accent3>
        <a:srgbClr val="0072B2"/>
      </a:accent3>
      <a:accent4>
        <a:srgbClr val="009E73"/>
      </a:accent4>
      <a:accent5>
        <a:srgbClr val="E69F00"/>
      </a:accent5>
      <a:accent6>
        <a:srgbClr val="56B4E9"/>
      </a:accent6>
      <a:hlink>
        <a:srgbClr val="0563C1"/>
      </a:hlink>
      <a:folHlink>
        <a:srgbClr val="1A1A2E"/>
      </a:folHlink>
    </a:clrScheme>
    <a:fontScheme name="UMD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M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46</Words>
  <Application>Microsoft Macintosh PowerPoint</Application>
  <PresentationFormat>On-screen Show (16:9)</PresentationFormat>
  <Paragraphs>14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Cambria</vt:lpstr>
      <vt:lpstr>UMD Biostatistics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21 - To Be Determined</dc:title>
  <dc:creator>Bill Perry</dc:creator>
  <cp:keywords/>
  <dcterms:created xsi:type="dcterms:W3CDTF">2026-07-06T00:31:36Z</dcterms:created>
  <dcterms:modified xsi:type="dcterms:W3CDTF">2026-07-06T00:31:36Z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engines">
    <vt:lpwstr/>
  </property>
  <property fmtid="{D5CDD505-2E9C-101B-9397-08002B2CF9AE}" pid="6" name="header-includes">
    <vt:lpwstr/>
  </property>
  <property fmtid="{D5CDD505-2E9C-101B-9397-08002B2CF9AE}" pid="7" name="include-after">
    <vt:lpwstr/>
  </property>
  <property fmtid="{D5CDD505-2E9C-101B-9397-08002B2CF9AE}" pid="8" name="include-before">
    <vt:lpwstr/>
  </property>
  <property fmtid="{D5CDD505-2E9C-101B-9397-08002B2CF9AE}" pid="9" name="labels">
    <vt:lpwstr/>
  </property>
  <property fmtid="{D5CDD505-2E9C-101B-9397-08002B2CF9AE}" pid="10" name="order">
    <vt:lpwstr>21</vt:lpwstr>
  </property>
  <property fmtid="{D5CDD505-2E9C-101B-9397-08002B2CF9AE}" pid="11" name="resources">
    <vt:lpwstr/>
  </property>
  <property fmtid="{D5CDD505-2E9C-101B-9397-08002B2CF9AE}" pid="12" name="toc-title">
    <vt:lpwstr>Table of contents</vt:lpwstr>
  </property>
  <property fmtid="{D5CDD505-2E9C-101B-9397-08002B2CF9AE}" pid="13" name="week">
    <vt:lpwstr>11</vt:lpwstr>
  </property>
</Properties>
</file>